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68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8/3/14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8/3/14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8/3/14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8/3/14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8/3/14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A1CFD-BFF0-48BC-9BA5-4974D7A6AB15}" type="datetimeFigureOut">
              <a:rPr lang="en-US" smtClean="0"/>
              <a:t>8/3/14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8/3/14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8/3/14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8/3/14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8/3/14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8/3/14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8/3/14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8/3/14</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Mobile-Apps Project		</a:t>
            </a:r>
            <a:endParaRPr lang="en-US" dirty="0"/>
          </a:p>
        </p:txBody>
      </p:sp>
      <p:sp>
        <p:nvSpPr>
          <p:cNvPr id="3" name="Subtitle 2"/>
          <p:cNvSpPr>
            <a:spLocks noGrp="1"/>
          </p:cNvSpPr>
          <p:nvPr>
            <p:ph type="subTitle" idx="1"/>
          </p:nvPr>
        </p:nvSpPr>
        <p:spPr/>
        <p:txBody>
          <a:bodyPr/>
          <a:lstStyle/>
          <a:p>
            <a:r>
              <a:rPr lang="en-US" dirty="0" smtClean="0"/>
              <a:t>Ashley Turner</a:t>
            </a:r>
          </a:p>
          <a:p>
            <a:r>
              <a:rPr lang="en-US" dirty="0" smtClean="0"/>
              <a:t>Math 684</a:t>
            </a:r>
          </a:p>
          <a:p>
            <a:endParaRPr lang="en-US" dirty="0"/>
          </a:p>
        </p:txBody>
      </p:sp>
    </p:spTree>
    <p:extLst>
      <p:ext uri="{BB962C8B-B14F-4D97-AF65-F5344CB8AC3E}">
        <p14:creationId xmlns:p14="http://schemas.microsoft.com/office/powerpoint/2010/main" val="1964024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Multiplication &amp; Division Facts App</a:t>
            </a:r>
            <a:endParaRPr lang="en-US" dirty="0"/>
          </a:p>
        </p:txBody>
      </p:sp>
      <p:pic>
        <p:nvPicPr>
          <p:cNvPr id="4" name="Content Placeholder 3"/>
          <p:cNvPicPr>
            <a:picLocks noGrp="1" noChangeAspect="1"/>
          </p:cNvPicPr>
          <p:nvPr>
            <p:ph idx="1"/>
          </p:nvPr>
        </p:nvPicPr>
        <p:blipFill>
          <a:blip r:embed="rId2"/>
          <a:srcRect t="8291" b="8291"/>
          <a:stretch>
            <a:fillRect/>
          </a:stretch>
        </p:blipFill>
        <p:spPr>
          <a:xfrm>
            <a:off x="779462" y="2009376"/>
            <a:ext cx="4735072" cy="3826648"/>
          </a:xfrm>
        </p:spPr>
      </p:pic>
      <p:sp>
        <p:nvSpPr>
          <p:cNvPr id="9" name="Rectangle 8"/>
          <p:cNvSpPr/>
          <p:nvPr/>
        </p:nvSpPr>
        <p:spPr>
          <a:xfrm>
            <a:off x="5723540" y="2009377"/>
            <a:ext cx="3102931" cy="4247317"/>
          </a:xfrm>
          <a:prstGeom prst="rect">
            <a:avLst/>
          </a:prstGeom>
        </p:spPr>
        <p:txBody>
          <a:bodyPr wrap="square">
            <a:spAutoFit/>
          </a:bodyPr>
          <a:lstStyle/>
          <a:p>
            <a:r>
              <a:rPr lang="en-US" b="1" dirty="0"/>
              <a:t>This app is a great multiplication and division facts tool. My students struggle every year with their multiplication and division facts. If they do not know their facts fluently, they will struggle with almost every other math skill. This app would be a great practice tool. Students who have completed their work before everyone else could grab an </a:t>
            </a:r>
            <a:r>
              <a:rPr lang="en-US" b="1" dirty="0" err="1"/>
              <a:t>iPad</a:t>
            </a:r>
            <a:r>
              <a:rPr lang="en-US" b="1" dirty="0"/>
              <a:t> and use this app to practice their facts!</a:t>
            </a:r>
            <a:endParaRPr lang="en-US" dirty="0"/>
          </a:p>
        </p:txBody>
      </p:sp>
    </p:spTree>
    <p:extLst>
      <p:ext uri="{BB962C8B-B14F-4D97-AF65-F5344CB8AC3E}">
        <p14:creationId xmlns:p14="http://schemas.microsoft.com/office/powerpoint/2010/main" val="883864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Adventures App</a:t>
            </a:r>
            <a:endParaRPr lang="en-US" dirty="0"/>
          </a:p>
        </p:txBody>
      </p:sp>
      <p:pic>
        <p:nvPicPr>
          <p:cNvPr id="4" name="Content Placeholder 3"/>
          <p:cNvPicPr>
            <a:picLocks noGrp="1" noChangeAspect="1"/>
          </p:cNvPicPr>
          <p:nvPr>
            <p:ph idx="1"/>
          </p:nvPr>
        </p:nvPicPr>
        <p:blipFill>
          <a:blip r:embed="rId2"/>
          <a:srcRect t="8291" b="8291"/>
          <a:stretch>
            <a:fillRect/>
          </a:stretch>
        </p:blipFill>
        <p:spPr>
          <a:xfrm>
            <a:off x="779463" y="1577990"/>
            <a:ext cx="4723292" cy="4258034"/>
          </a:xfrm>
        </p:spPr>
      </p:pic>
      <p:sp>
        <p:nvSpPr>
          <p:cNvPr id="5" name="TextBox 4"/>
          <p:cNvSpPr txBox="1"/>
          <p:nvPr/>
        </p:nvSpPr>
        <p:spPr>
          <a:xfrm rot="10800000" flipV="1">
            <a:off x="5463062" y="1933824"/>
            <a:ext cx="3572263" cy="2585323"/>
          </a:xfrm>
          <a:prstGeom prst="rect">
            <a:avLst/>
          </a:prstGeom>
          <a:noFill/>
        </p:spPr>
        <p:txBody>
          <a:bodyPr wrap="square" rtlCol="0">
            <a:spAutoFit/>
          </a:bodyPr>
          <a:lstStyle/>
          <a:p>
            <a:r>
              <a:rPr lang="en-US" b="1" dirty="0"/>
              <a:t>This app is a great review for various math skills. The nice thing about this app is that students can explore a math topic of their choice and move on to various levels depending on their level of mastery. This app would be great to have accessible in a math center.</a:t>
            </a:r>
            <a:endParaRPr lang="en-US" dirty="0"/>
          </a:p>
        </p:txBody>
      </p:sp>
    </p:spTree>
    <p:extLst>
      <p:ext uri="{BB962C8B-B14F-4D97-AF65-F5344CB8AC3E}">
        <p14:creationId xmlns:p14="http://schemas.microsoft.com/office/powerpoint/2010/main" val="3391904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Equate Game App</a:t>
            </a:r>
            <a:endParaRPr lang="en-US" dirty="0"/>
          </a:p>
        </p:txBody>
      </p:sp>
      <p:pic>
        <p:nvPicPr>
          <p:cNvPr id="4" name="Content Placeholder 3"/>
          <p:cNvPicPr>
            <a:picLocks noGrp="1" noChangeAspect="1"/>
          </p:cNvPicPr>
          <p:nvPr>
            <p:ph idx="1"/>
          </p:nvPr>
        </p:nvPicPr>
        <p:blipFill>
          <a:blip r:embed="rId2"/>
          <a:srcRect t="8291" b="8291"/>
          <a:stretch>
            <a:fillRect/>
          </a:stretch>
        </p:blipFill>
        <p:spPr>
          <a:xfrm>
            <a:off x="4386811" y="1882588"/>
            <a:ext cx="3974552" cy="3953436"/>
          </a:xfrm>
        </p:spPr>
      </p:pic>
      <p:sp>
        <p:nvSpPr>
          <p:cNvPr id="5" name="TextBox 4"/>
          <p:cNvSpPr txBox="1"/>
          <p:nvPr/>
        </p:nvSpPr>
        <p:spPr>
          <a:xfrm>
            <a:off x="146025" y="1910796"/>
            <a:ext cx="4240786" cy="2862323"/>
          </a:xfrm>
          <a:prstGeom prst="rect">
            <a:avLst/>
          </a:prstGeom>
          <a:noFill/>
        </p:spPr>
        <p:txBody>
          <a:bodyPr wrap="square" rtlCol="0">
            <a:spAutoFit/>
          </a:bodyPr>
          <a:lstStyle/>
          <a:p>
            <a:r>
              <a:rPr lang="en-US" b="1" dirty="0"/>
              <a:t>Where are my overachievers? My early-finishers? My higher-level thinkers? This app is perfect for them! This app can be used to deepen conceptual understanding of various math skills. Last year I taught a group of students that were exceptionally smart and loved a challenge. This app would have been perfect for them as it would make them think "outside the box".</a:t>
            </a:r>
            <a:endParaRPr lang="en-US" dirty="0"/>
          </a:p>
        </p:txBody>
      </p:sp>
    </p:spTree>
    <p:extLst>
      <p:ext uri="{BB962C8B-B14F-4D97-AF65-F5344CB8AC3E}">
        <p14:creationId xmlns:p14="http://schemas.microsoft.com/office/powerpoint/2010/main" val="635195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GeoPad</a:t>
            </a:r>
            <a:r>
              <a:rPr lang="en-US" dirty="0" smtClean="0"/>
              <a:t> App</a:t>
            </a:r>
            <a:endParaRPr lang="en-US" dirty="0"/>
          </a:p>
        </p:txBody>
      </p:sp>
      <p:sp>
        <p:nvSpPr>
          <p:cNvPr id="3" name="Content Placeholder 2"/>
          <p:cNvSpPr>
            <a:spLocks noGrp="1"/>
          </p:cNvSpPr>
          <p:nvPr>
            <p:ph idx="1"/>
          </p:nvPr>
        </p:nvSpPr>
        <p:spPr/>
        <p:txBody>
          <a:bodyPr/>
          <a:lstStyle/>
          <a:p>
            <a:endParaRPr lang="en-US" dirty="0"/>
          </a:p>
          <a:p>
            <a:endParaRPr lang="en-US" dirty="0"/>
          </a:p>
        </p:txBody>
      </p:sp>
      <p:pic>
        <p:nvPicPr>
          <p:cNvPr id="4" name="Picture 3"/>
          <p:cNvPicPr>
            <a:picLocks noChangeAspect="1"/>
          </p:cNvPicPr>
          <p:nvPr/>
        </p:nvPicPr>
        <p:blipFill>
          <a:blip r:embed="rId2"/>
          <a:stretch>
            <a:fillRect/>
          </a:stretch>
        </p:blipFill>
        <p:spPr>
          <a:xfrm>
            <a:off x="192404" y="1805612"/>
            <a:ext cx="4608563" cy="3678863"/>
          </a:xfrm>
          <a:prstGeom prst="rect">
            <a:avLst/>
          </a:prstGeom>
        </p:spPr>
      </p:pic>
      <p:sp>
        <p:nvSpPr>
          <p:cNvPr id="5" name="TextBox 4"/>
          <p:cNvSpPr txBox="1"/>
          <p:nvPr/>
        </p:nvSpPr>
        <p:spPr>
          <a:xfrm rot="10800000" flipV="1">
            <a:off x="5080551" y="1761526"/>
            <a:ext cx="3507763" cy="4524316"/>
          </a:xfrm>
          <a:prstGeom prst="rect">
            <a:avLst/>
          </a:prstGeom>
          <a:noFill/>
        </p:spPr>
        <p:txBody>
          <a:bodyPr wrap="square" rtlCol="0">
            <a:spAutoFit/>
          </a:bodyPr>
          <a:lstStyle/>
          <a:p>
            <a:r>
              <a:rPr lang="en-US" b="1" dirty="0"/>
              <a:t>This app reminds me of </a:t>
            </a:r>
            <a:r>
              <a:rPr lang="en-US" b="1" dirty="0" err="1"/>
              <a:t>SketchPad</a:t>
            </a:r>
            <a:r>
              <a:rPr lang="en-US" b="1" dirty="0"/>
              <a:t> and I love using Sketchpad. I have even used it in some of my lessons and my students are wowed by some of the things they can create using it. This </a:t>
            </a:r>
            <a:r>
              <a:rPr lang="en-US" b="1" dirty="0" err="1"/>
              <a:t>GeoPad</a:t>
            </a:r>
            <a:r>
              <a:rPr lang="en-US" b="1" dirty="0"/>
              <a:t> app is very similar and I think my elementary students could navigate this app more easily then they could using </a:t>
            </a:r>
            <a:r>
              <a:rPr lang="en-US" b="1" dirty="0" err="1"/>
              <a:t>SketchPad</a:t>
            </a:r>
            <a:r>
              <a:rPr lang="en-US" b="1" dirty="0"/>
              <a:t>. this app is definitely a wonderful resource to use in many geometry lessons. I will definitely be downloading this app for my students before this school year begins!</a:t>
            </a:r>
            <a:endParaRPr lang="en-US" dirty="0"/>
          </a:p>
        </p:txBody>
      </p:sp>
    </p:spTree>
    <p:extLst>
      <p:ext uri="{BB962C8B-B14F-4D97-AF65-F5344CB8AC3E}">
        <p14:creationId xmlns:p14="http://schemas.microsoft.com/office/powerpoint/2010/main" val="1480093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Fractions &amp; Decimals App</a:t>
            </a:r>
            <a:endParaRPr lang="en-US" dirty="0"/>
          </a:p>
        </p:txBody>
      </p:sp>
      <p:pic>
        <p:nvPicPr>
          <p:cNvPr id="4" name="Content Placeholder 3"/>
          <p:cNvPicPr>
            <a:picLocks noGrp="1" noChangeAspect="1"/>
          </p:cNvPicPr>
          <p:nvPr>
            <p:ph idx="1"/>
          </p:nvPr>
        </p:nvPicPr>
        <p:blipFill>
          <a:blip r:embed="rId2"/>
          <a:srcRect t="8291" b="8291"/>
          <a:stretch>
            <a:fillRect/>
          </a:stretch>
        </p:blipFill>
        <p:spPr>
          <a:xfrm>
            <a:off x="779462" y="1882588"/>
            <a:ext cx="5088859" cy="3953436"/>
          </a:xfrm>
        </p:spPr>
      </p:pic>
      <p:sp>
        <p:nvSpPr>
          <p:cNvPr id="5" name="TextBox 4"/>
          <p:cNvSpPr txBox="1"/>
          <p:nvPr/>
        </p:nvSpPr>
        <p:spPr>
          <a:xfrm>
            <a:off x="5868321" y="848819"/>
            <a:ext cx="3275679" cy="5632312"/>
          </a:xfrm>
          <a:prstGeom prst="rect">
            <a:avLst/>
          </a:prstGeom>
          <a:noFill/>
        </p:spPr>
        <p:txBody>
          <a:bodyPr wrap="square" rtlCol="0">
            <a:spAutoFit/>
          </a:bodyPr>
          <a:lstStyle/>
          <a:p>
            <a:r>
              <a:rPr lang="en-US" b="1" dirty="0"/>
              <a:t>Fractions and decimals can be tough skills to teach and for some students to understand. I have noticed through my years of teaching that some of my students love fractions and decimals and do well with them and then there are some students who can't stand fractions and decimals and struggle continuously with them. This app would be a great resource for my struggling students. They could either work by themselves or with a partner using this app. It is a great tool for students to see just how closely related fractions and decimals are.</a:t>
            </a:r>
            <a:endParaRPr lang="en-US" dirty="0"/>
          </a:p>
          <a:p>
            <a:endParaRPr lang="en-US" dirty="0"/>
          </a:p>
        </p:txBody>
      </p:sp>
    </p:spTree>
    <p:extLst>
      <p:ext uri="{BB962C8B-B14F-4D97-AF65-F5344CB8AC3E}">
        <p14:creationId xmlns:p14="http://schemas.microsoft.com/office/powerpoint/2010/main" val="22084082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000000"/>
      </a:dk1>
      <a:lt1>
        <a:srgbClr val="FFFFFF"/>
      </a:lt1>
      <a:dk2>
        <a:srgbClr val="7C9BA5"/>
      </a:dk2>
      <a:lt2>
        <a:srgbClr val="C1D0CA"/>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22</TotalTime>
  <Words>418</Words>
  <Application>Microsoft Macintosh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Orbit</vt:lpstr>
      <vt:lpstr>Mobile-Apps Project  </vt:lpstr>
      <vt:lpstr>Multiplication &amp; Division Facts App</vt:lpstr>
      <vt:lpstr>Math Adventures App</vt:lpstr>
      <vt:lpstr>Equate Game App</vt:lpstr>
      <vt:lpstr>GeoPad App</vt:lpstr>
      <vt:lpstr>Fractions &amp; Decimals App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Mobile-Apps Project  </dc:title>
  <dc:creator>Ashley Turner</dc:creator>
  <cp:lastModifiedBy>Ashley Turner</cp:lastModifiedBy>
  <cp:revision>3</cp:revision>
  <dcterms:created xsi:type="dcterms:W3CDTF">2014-08-03T18:22:40Z</dcterms:created>
  <dcterms:modified xsi:type="dcterms:W3CDTF">2014-08-03T18:45:19Z</dcterms:modified>
</cp:coreProperties>
</file>